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6" r:id="rId3"/>
    <p:sldId id="277" r:id="rId4"/>
    <p:sldId id="281" r:id="rId5"/>
    <p:sldId id="282" r:id="rId6"/>
    <p:sldId id="283" r:id="rId7"/>
    <p:sldId id="285" r:id="rId8"/>
    <p:sldId id="286" r:id="rId9"/>
    <p:sldId id="287" r:id="rId10"/>
    <p:sldId id="288" r:id="rId11"/>
    <p:sldId id="272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C418A-54B0-4C31-AB07-F2011811D527}" v="53" dt="2024-01-10T17:29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7" autoAdjust="0"/>
    <p:restoredTop sz="86385" autoAdjust="0"/>
  </p:normalViewPr>
  <p:slideViewPr>
    <p:cSldViewPr snapToGrid="0" snapToObjects="1">
      <p:cViewPr varScale="1">
        <p:scale>
          <a:sx n="140" d="100"/>
          <a:sy n="140" d="100"/>
        </p:scale>
        <p:origin x="592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Crawford" userId="3fcfa223-fc98-4524-8075-713a8747640e" providerId="ADAL" clId="{895C418A-54B0-4C31-AB07-F2011811D527}"/>
    <pc:docChg chg="modSld">
      <pc:chgData name="Garrett Crawford" userId="3fcfa223-fc98-4524-8075-713a8747640e" providerId="ADAL" clId="{895C418A-54B0-4C31-AB07-F2011811D527}" dt="2024-01-10T17:29:03.303" v="54" actId="962"/>
      <pc:docMkLst>
        <pc:docMk/>
      </pc:docMkLst>
      <pc:sldChg chg="modSp mod">
        <pc:chgData name="Garrett Crawford" userId="3fcfa223-fc98-4524-8075-713a8747640e" providerId="ADAL" clId="{895C418A-54B0-4C31-AB07-F2011811D527}" dt="2024-01-10T17:28:20.109" v="0" actId="962"/>
        <pc:sldMkLst>
          <pc:docMk/>
          <pc:sldMk cId="1354695709" sldId="256"/>
        </pc:sldMkLst>
        <pc:cxnChg chg="mod">
          <ac:chgData name="Garrett Crawford" userId="3fcfa223-fc98-4524-8075-713a8747640e" providerId="ADAL" clId="{895C418A-54B0-4C31-AB07-F2011811D527}" dt="2024-01-10T17:28:20.109" v="0" actId="962"/>
          <ac:cxnSpMkLst>
            <pc:docMk/>
            <pc:sldMk cId="1354695709" sldId="256"/>
            <ac:cxnSpMk id="5" creationId="{00000000-0000-0000-0000-000000000000}"/>
          </ac:cxnSpMkLst>
        </pc:cxnChg>
      </pc:sldChg>
      <pc:sldChg chg="modSp mod">
        <pc:chgData name="Garrett Crawford" userId="3fcfa223-fc98-4524-8075-713a8747640e" providerId="ADAL" clId="{895C418A-54B0-4C31-AB07-F2011811D527}" dt="2024-01-10T17:29:03.303" v="54" actId="962"/>
        <pc:sldMkLst>
          <pc:docMk/>
          <pc:sldMk cId="2289998786" sldId="272"/>
        </pc:sldMkLst>
        <pc:picChg chg="mod">
          <ac:chgData name="Garrett Crawford" userId="3fcfa223-fc98-4524-8075-713a8747640e" providerId="ADAL" clId="{895C418A-54B0-4C31-AB07-F2011811D527}" dt="2024-01-10T17:29:03.303" v="54" actId="962"/>
          <ac:picMkLst>
            <pc:docMk/>
            <pc:sldMk cId="2289998786" sldId="272"/>
            <ac:picMk id="4" creationId="{19317030-0C43-C060-9455-BCA3248C77EE}"/>
          </ac:picMkLst>
        </pc:picChg>
        <pc:cxnChg chg="mod">
          <ac:chgData name="Garrett Crawford" userId="3fcfa223-fc98-4524-8075-713a8747640e" providerId="ADAL" clId="{895C418A-54B0-4C31-AB07-F2011811D527}" dt="2024-01-10T17:28:24.231" v="1" actId="962"/>
          <ac:cxnSpMkLst>
            <pc:docMk/>
            <pc:sldMk cId="2289998786" sldId="272"/>
            <ac:cxnSpMk id="15" creationId="{7152DECD-DB29-1240-86EF-1F57F2D46B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python.vscode-pylance" TargetMode="External"/><Relationship Id="rId3" Type="http://schemas.openxmlformats.org/officeDocument/2006/relationships/hyperlink" Target="https://docs.python.org/3/reference/expressions.html#operator-precedence" TargetMode="External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code.visualstudio.com/docs/python/debugging" TargetMode="External"/><Relationship Id="rId10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www.w3schools.com/python/python_for_loops.asp" TargetMode="External"/><Relationship Id="rId9" Type="http://schemas.openxmlformats.org/officeDocument/2006/relationships/hyperlink" Target="https://marketplace.visualstudio.com/items?itemName=ms-python.debugp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392/676 GIS Programing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Lab2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1283" y="2577320"/>
            <a:ext cx="8029433" cy="21969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Submit a PDF file includes: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all your codes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the running results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Link to your </a:t>
            </a:r>
            <a:r>
              <a:rPr lang="en-US" altLang="zh-CN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Github</a:t>
            </a:r>
            <a:r>
              <a:rPr lang="en-US" altLang="zh-CN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Repo</a:t>
            </a:r>
            <a:endParaRPr lang="zh-CN" alt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Additional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  <a:hlinkClick r:id="rId3"/>
              </a:rPr>
              <a:t>Python Operators</a:t>
            </a:r>
            <a:endParaRPr 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  <a:hlinkClick r:id="rId4"/>
              </a:rPr>
              <a:t>W3School Python Tutorial</a:t>
            </a:r>
            <a:endParaRPr 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  <a:hlinkClick r:id="rId5"/>
              </a:rPr>
              <a:t>VS Code Debugging</a:t>
            </a:r>
            <a:endParaRPr 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  <a:hlinkClick r:id="rId6"/>
              </a:rPr>
              <a:t>Colab Docs</a:t>
            </a:r>
            <a:endParaRPr 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7"/>
              </a:rPr>
              <a:t>Python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8"/>
              </a:rPr>
              <a:t>Pylance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9"/>
              </a:rPr>
              <a:t>Python Debugger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0"/>
              </a:rPr>
              <a:t>Gitlens</a:t>
            </a:r>
            <a:endParaRPr lang="en-US" sz="36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Lab 2 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647666"/>
            <a:ext cx="7167603" cy="347849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Loops in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Conditional Statements in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Tools</a:t>
            </a:r>
            <a:endParaRPr lang="zh-CN" altLang="en-US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Loops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6656962" cy="4472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For Loops</a:t>
            </a:r>
            <a:endParaRPr lang="zh-CN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78FFC4-0B5B-314E-C818-26960C4EC946}"/>
              </a:ext>
            </a:extLst>
          </p:cNvPr>
          <p:cNvSpPr txBox="1"/>
          <p:nvPr/>
        </p:nvSpPr>
        <p:spPr>
          <a:xfrm>
            <a:off x="609601" y="3711102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Medium" panose="00000600000000000000" pitchFamily="2" charset="0"/>
                <a:cs typeface="Arial" charset="0"/>
              </a:rPr>
              <a:t>While Loops</a:t>
            </a:r>
            <a:endParaRPr lang="zh-CN" altLang="en-US" sz="2000" dirty="0">
              <a:latin typeface="HarmonyOS Sans Medium" panose="00000600000000000000" pitchFamily="2" charset="0"/>
              <a:cs typeface="Arial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E71C34-FE75-1556-87E5-AD0F4E5B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952"/>
          <a:stretch/>
        </p:blipFill>
        <p:spPr>
          <a:xfrm>
            <a:off x="905801" y="2308655"/>
            <a:ext cx="2064862" cy="8382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C1B055-6B91-98FC-CDAD-CD391ADD8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945" b="16012"/>
          <a:stretch/>
        </p:blipFill>
        <p:spPr>
          <a:xfrm>
            <a:off x="4045986" y="2285095"/>
            <a:ext cx="2550431" cy="8853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409222-4529-508A-726C-AF14F829B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269" y="2281411"/>
            <a:ext cx="3067208" cy="8890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BD03A5-B825-C4D6-927C-AC4B5C67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01" y="4748826"/>
            <a:ext cx="2025754" cy="9906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D538862-D74F-47D2-A33F-2B7DD801D062}"/>
              </a:ext>
            </a:extLst>
          </p:cNvPr>
          <p:cNvSpPr txBox="1"/>
          <p:nvPr/>
        </p:nvSpPr>
        <p:spPr>
          <a:xfrm>
            <a:off x="4542961" y="3711102"/>
            <a:ext cx="3844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Medium" panose="00000600000000000000" pitchFamily="2" charset="0"/>
                <a:cs typeface="Arial" charset="0"/>
              </a:rPr>
              <a:t>Be Careful with </a:t>
            </a:r>
            <a:r>
              <a:rPr lang="en-US" altLang="zh-CN" sz="2000" dirty="0">
                <a:solidFill>
                  <a:srgbClr val="FF0000"/>
                </a:solidFill>
                <a:latin typeface="HarmonyOS Sans Medium" panose="00000600000000000000" pitchFamily="2" charset="0"/>
                <a:cs typeface="Arial" charset="0"/>
              </a:rPr>
              <a:t>Dead Loops</a:t>
            </a:r>
            <a:endParaRPr lang="zh-CN" altLang="en-US" sz="2000" dirty="0">
              <a:solidFill>
                <a:srgbClr val="FF0000"/>
              </a:solidFill>
              <a:latin typeface="HarmonyOS Sans Medium" panose="00000600000000000000" pitchFamily="2" charset="0"/>
              <a:cs typeface="Arial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4059DEC-AB39-26F7-403F-1CBD433CB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619" y="4748825"/>
            <a:ext cx="2734197" cy="99065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7880910-AF44-9BAF-5BAC-03449C9F2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5269" y="4748826"/>
            <a:ext cx="3350729" cy="9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9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Conditionals (if/</a:t>
            </a:r>
            <a:r>
              <a:rPr lang="en-US" altLang="zh-CN" dirty="0" err="1">
                <a:latin typeface="HarmonyOS Sans Medium" panose="00000600000000000000" pitchFamily="2" charset="0"/>
              </a:rPr>
              <a:t>elif</a:t>
            </a:r>
            <a:r>
              <a:rPr lang="en-US" altLang="zh-CN" dirty="0">
                <a:latin typeface="HarmonyOS Sans Medium" panose="00000600000000000000" pitchFamily="2" charset="0"/>
              </a:rPr>
              <a:t>/else)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3948751" cy="4472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if/</a:t>
            </a:r>
            <a:r>
              <a:rPr lang="en-US" altLang="zh-CN" sz="20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elif</a:t>
            </a: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/else</a:t>
            </a:r>
            <a:endParaRPr lang="zh-CN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9AD8EA-F6F2-86CD-A4E0-D244D6E6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2160320"/>
            <a:ext cx="3295819" cy="1600282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3D393785-5B29-998D-D712-B1F68604FCD1}"/>
              </a:ext>
            </a:extLst>
          </p:cNvPr>
          <p:cNvSpPr txBox="1">
            <a:spLocks/>
          </p:cNvSpPr>
          <p:nvPr/>
        </p:nvSpPr>
        <p:spPr>
          <a:xfrm>
            <a:off x="6356823" y="1478844"/>
            <a:ext cx="3948751" cy="447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Loop control with if/else</a:t>
            </a:r>
            <a:endParaRPr lang="zh-CN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B35EAA-8B74-00BD-E4F6-F477E4D5F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23" y="2066124"/>
            <a:ext cx="3433171" cy="26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Debugging using </a:t>
            </a:r>
            <a:r>
              <a:rPr lang="en-US" altLang="zh-CN" dirty="0" err="1">
                <a:latin typeface="HarmonyOS Sans Medium" panose="00000600000000000000" pitchFamily="2" charset="0"/>
              </a:rPr>
              <a:t>VSCode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3948751" cy="4472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Select Python Interpreter</a:t>
            </a:r>
            <a:endParaRPr lang="zh-CN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717F4-2A39-2BB6-31E7-C7A30645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91"/>
          <a:stretch/>
        </p:blipFill>
        <p:spPr>
          <a:xfrm>
            <a:off x="787221" y="2160320"/>
            <a:ext cx="6959958" cy="606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E1566B-3536-3C92-F157-91843A8BB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194"/>
          <a:stretch/>
        </p:blipFill>
        <p:spPr>
          <a:xfrm>
            <a:off x="1636097" y="3682518"/>
            <a:ext cx="5459111" cy="16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3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Debugging using </a:t>
            </a:r>
            <a:r>
              <a:rPr lang="en-US" altLang="zh-CN" dirty="0" err="1">
                <a:latin typeface="HarmonyOS Sans Medium" panose="00000600000000000000" pitchFamily="2" charset="0"/>
              </a:rPr>
              <a:t>VSCode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3948751" cy="4472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Start Debugger</a:t>
            </a:r>
            <a:endParaRPr lang="zh-CN" altLang="en-US" sz="20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67BF45-B9B6-4B52-A329-ED805631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58" y="1383460"/>
            <a:ext cx="3719390" cy="21620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F58265-6E31-7150-4EB9-A49F5471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3853770"/>
            <a:ext cx="10795555" cy="27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5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Colab as a playground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4"/>
            <a:ext cx="5531892" cy="82307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Start Google Colab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</a:rPr>
              <a:t>https://colab.research.google.com/</a:t>
            </a:r>
            <a:endParaRPr lang="zh-CN" altLang="en-US" sz="1600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82D15F-ED41-0823-B226-FCBCAE96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37" y="2173237"/>
            <a:ext cx="8548048" cy="43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02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Colab as a playground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61EFBD-EF08-DFD5-A935-EC08848F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8843"/>
            <a:ext cx="5531892" cy="145056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Medium" panose="00000600000000000000" pitchFamily="2" charset="0"/>
              </a:rPr>
              <a:t>Colab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</a:rPr>
              <a:t>A </a:t>
            </a:r>
            <a:r>
              <a:rPr lang="en-US" altLang="zh-CN" sz="1600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Jupyter</a:t>
            </a: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</a:rPr>
              <a:t> Notebook env with pre-installed python packages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HarmonyOS Sans Medium" panose="00000600000000000000" pitchFamily="2" charset="0"/>
              </a:rPr>
              <a:t>Able to mount Google Drive, to load files into Colab env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D67214-DBDC-6E00-49AA-F51399A3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929405"/>
            <a:ext cx="10031104" cy="30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Assignment Questions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A071A65-B280-683C-11EC-3F63330AE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888" y="1780277"/>
            <a:ext cx="6312224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38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</TotalTime>
  <Words>169</Words>
  <Application>Microsoft Office PowerPoint</Application>
  <PresentationFormat>宽屏</PresentationFormat>
  <Paragraphs>45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HarmonyOS Sans SC Medium</vt:lpstr>
      <vt:lpstr>HarmonyOS Sans TC Medium</vt:lpstr>
      <vt:lpstr>Tungsten Book</vt:lpstr>
      <vt:lpstr>Tungsten Medium</vt:lpstr>
      <vt:lpstr>Arial</vt:lpstr>
      <vt:lpstr>Calibri</vt:lpstr>
      <vt:lpstr>Georgia</vt:lpstr>
      <vt:lpstr>HarmonyOS Sans Medium</vt:lpstr>
      <vt:lpstr>Office Theme</vt:lpstr>
      <vt:lpstr>GEOG 392/676 GIS Programing Lab2</vt:lpstr>
      <vt:lpstr>Lab 2 Tasks</vt:lpstr>
      <vt:lpstr>Loops</vt:lpstr>
      <vt:lpstr>Conditionals (if/elif/else)</vt:lpstr>
      <vt:lpstr>Debugging using VSCode</vt:lpstr>
      <vt:lpstr>Debugging using VSCode</vt:lpstr>
      <vt:lpstr>Colab as a playground</vt:lpstr>
      <vt:lpstr>Colab as a playground</vt:lpstr>
      <vt:lpstr>Assignment Questions</vt:lpstr>
      <vt:lpstr>Submission</vt:lpstr>
      <vt:lpstr>Additional Resources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8</cp:revision>
  <dcterms:created xsi:type="dcterms:W3CDTF">2022-08-19T19:50:19Z</dcterms:created>
  <dcterms:modified xsi:type="dcterms:W3CDTF">2024-09-02T22:26:50Z</dcterms:modified>
  <cp:category/>
</cp:coreProperties>
</file>